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63" r:id="rId5"/>
    <p:sldId id="258" r:id="rId6"/>
    <p:sldId id="259" r:id="rId7"/>
    <p:sldId id="260" r:id="rId8"/>
    <p:sldId id="261" r:id="rId9"/>
    <p:sldId id="262" r:id="rId10"/>
    <p:sldId id="264" r:id="rId11"/>
    <p:sldId id="266"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DB0797-A8F7-4766-AB10-1813EF840AA0}"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73FF90-7FB0-4A0E-A177-5A599838BA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DB0797-A8F7-4766-AB10-1813EF840AA0}"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73FF90-7FB0-4A0E-A177-5A599838BA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DB0797-A8F7-4766-AB10-1813EF840AA0}"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73FF90-7FB0-4A0E-A177-5A599838BA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DB0797-A8F7-4766-AB10-1813EF840AA0}"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73FF90-7FB0-4A0E-A177-5A599838BA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DB0797-A8F7-4766-AB10-1813EF840AA0}"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73FF90-7FB0-4A0E-A177-5A599838BA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DB0797-A8F7-4766-AB10-1813EF840AA0}"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73FF90-7FB0-4A0E-A177-5A599838BA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DB0797-A8F7-4766-AB10-1813EF840AA0}" type="datetimeFigureOut">
              <a:rPr lang="en-US" smtClean="0"/>
              <a:pPr/>
              <a:t>11/9/2010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73FF90-7FB0-4A0E-A177-5A599838BA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DB0797-A8F7-4766-AB10-1813EF840AA0}" type="datetimeFigureOut">
              <a:rPr lang="en-US" smtClean="0"/>
              <a:pPr/>
              <a:t>11/9/2010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73FF90-7FB0-4A0E-A177-5A599838BA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DB0797-A8F7-4766-AB10-1813EF840AA0}" type="datetimeFigureOut">
              <a:rPr lang="en-US" smtClean="0"/>
              <a:pPr/>
              <a:t>11/9/2010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73FF90-7FB0-4A0E-A177-5A599838BA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DB0797-A8F7-4766-AB10-1813EF840AA0}"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73FF90-7FB0-4A0E-A177-5A599838BA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DB0797-A8F7-4766-AB10-1813EF840AA0}"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73FF90-7FB0-4A0E-A177-5A599838BA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DB0797-A8F7-4766-AB10-1813EF840AA0}" type="datetimeFigureOut">
              <a:rPr lang="en-US" smtClean="0"/>
              <a:pPr/>
              <a:t>11/9/2010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73FF90-7FB0-4A0E-A177-5A599838BA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Methods of School Desegregation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Case Study</a:t>
            </a:r>
            <a:endParaRPr lang="en-US" dirty="0"/>
          </a:p>
        </p:txBody>
      </p:sp>
      <p:sp>
        <p:nvSpPr>
          <p:cNvPr id="3" name="Content Placeholder 2"/>
          <p:cNvSpPr>
            <a:spLocks noGrp="1"/>
          </p:cNvSpPr>
          <p:nvPr>
            <p:ph idx="1"/>
          </p:nvPr>
        </p:nvSpPr>
        <p:spPr>
          <a:xfrm>
            <a:off x="457200" y="1219200"/>
            <a:ext cx="3276600" cy="3657600"/>
          </a:xfrm>
        </p:spPr>
        <p:txBody>
          <a:bodyPr>
            <a:normAutofit fontScale="92500" lnSpcReduction="20000"/>
          </a:bodyPr>
          <a:lstStyle/>
          <a:p>
            <a:r>
              <a:rPr lang="en-US" dirty="0" smtClean="0"/>
              <a:t>We are going to look at the case of Boston and figure out if busing was an effective way to eliminate segregation in Boston.  </a:t>
            </a:r>
            <a:endParaRPr lang="en-US" dirty="0"/>
          </a:p>
        </p:txBody>
      </p:sp>
      <p:pic>
        <p:nvPicPr>
          <p:cNvPr id="4099" name="Picture 3"/>
          <p:cNvPicPr>
            <a:picLocks noChangeAspect="1" noChangeArrowheads="1"/>
          </p:cNvPicPr>
          <p:nvPr/>
        </p:nvPicPr>
        <p:blipFill>
          <a:blip r:embed="rId2" cstate="print"/>
          <a:srcRect/>
          <a:stretch>
            <a:fillRect/>
          </a:stretch>
        </p:blipFill>
        <p:spPr bwMode="auto">
          <a:xfrm>
            <a:off x="4267200" y="958090"/>
            <a:ext cx="4038600" cy="57616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Anti-busing violence in Boston</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838200" y="990600"/>
            <a:ext cx="7543800" cy="5657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Memo</a:t>
            </a:r>
            <a:endParaRPr lang="en-US" dirty="0"/>
          </a:p>
        </p:txBody>
      </p:sp>
      <p:sp>
        <p:nvSpPr>
          <p:cNvPr id="3" name="Content Placeholder 2"/>
          <p:cNvSpPr>
            <a:spLocks noGrp="1"/>
          </p:cNvSpPr>
          <p:nvPr>
            <p:ph idx="1"/>
          </p:nvPr>
        </p:nvSpPr>
        <p:spPr>
          <a:xfrm>
            <a:off x="457200" y="1143000"/>
            <a:ext cx="8229600" cy="4983163"/>
          </a:xfrm>
        </p:spPr>
        <p:txBody>
          <a:bodyPr>
            <a:normAutofit/>
          </a:bodyPr>
          <a:lstStyle/>
          <a:p>
            <a:r>
              <a:rPr lang="en-US" dirty="0" smtClean="0"/>
              <a:t>You are an aide to the Mayor of Boston. </a:t>
            </a:r>
            <a:r>
              <a:rPr lang="en-US" dirty="0"/>
              <a:t>Desegregation is again an important topic in 2010. </a:t>
            </a:r>
            <a:endParaRPr lang="en-US" dirty="0" smtClean="0"/>
          </a:p>
          <a:p>
            <a:r>
              <a:rPr lang="en-US" dirty="0" smtClean="0"/>
              <a:t>You will </a:t>
            </a:r>
            <a:r>
              <a:rPr lang="en-US" dirty="0"/>
              <a:t>write a policy memo to the mayor. </a:t>
            </a:r>
            <a:endParaRPr lang="en-US" dirty="0" smtClean="0"/>
          </a:p>
          <a:p>
            <a:r>
              <a:rPr lang="en-US" dirty="0" smtClean="0"/>
              <a:t>You will </a:t>
            </a:r>
            <a:r>
              <a:rPr lang="en-US" dirty="0"/>
              <a:t>include a background on what busing is and how effective it was in Boston in the 1970s and then decide if Boston should return to busing or suggest another solution to the problem of school segregation in Boston.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a:xfrm>
            <a:off x="457200" y="1371600"/>
            <a:ext cx="8229600" cy="5029200"/>
          </a:xfrm>
        </p:spPr>
        <p:txBody>
          <a:bodyPr>
            <a:noAutofit/>
          </a:bodyPr>
          <a:lstStyle/>
          <a:p>
            <a:r>
              <a:rPr lang="en-US" sz="6600" dirty="0"/>
              <a:t>How would you feel if you had to be bused across town to a new school in order to desegregate?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lstStyle/>
          <a:p>
            <a:r>
              <a:rPr lang="en-US" dirty="0" smtClean="0"/>
              <a:t>Debates are next Tuesday!  </a:t>
            </a:r>
          </a:p>
          <a:p>
            <a:r>
              <a:rPr lang="en-US" dirty="0" smtClean="0"/>
              <a:t>You need to come meet with me if you are debating!</a:t>
            </a:r>
          </a:p>
          <a:p>
            <a:r>
              <a:rPr lang="en-US" dirty="0" smtClean="0"/>
              <a:t>If you missed the quiz yesterday you must come after school to take it!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lstStyle/>
          <a:p>
            <a:r>
              <a:rPr lang="en-US" dirty="0" smtClean="0"/>
              <a:t>What is Segregation?  </a:t>
            </a:r>
          </a:p>
          <a:p>
            <a:r>
              <a:rPr lang="en-US" dirty="0" smtClean="0"/>
              <a:t>the separation or isolation of a race, class, or ethnic group</a:t>
            </a:r>
            <a:endParaRPr lang="en-US" dirty="0"/>
          </a:p>
          <a:p>
            <a:endParaRPr lang="en-US" dirty="0"/>
          </a:p>
          <a:p>
            <a:r>
              <a:rPr lang="en-US" dirty="0" smtClean="0"/>
              <a:t>What is Desegregation? </a:t>
            </a:r>
          </a:p>
          <a:p>
            <a:r>
              <a:rPr lang="en-US" dirty="0" smtClean="0"/>
              <a:t>the action of incorporating a racial or religious group into a community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did school systems try to desegregate? </a:t>
            </a:r>
            <a:endParaRPr lang="en-US" dirty="0"/>
          </a:p>
        </p:txBody>
      </p:sp>
      <p:sp>
        <p:nvSpPr>
          <p:cNvPr id="3" name="Content Placeholder 2"/>
          <p:cNvSpPr>
            <a:spLocks noGrp="1"/>
          </p:cNvSpPr>
          <p:nvPr>
            <p:ph idx="1"/>
          </p:nvPr>
        </p:nvSpPr>
        <p:spPr>
          <a:xfrm>
            <a:off x="457200" y="1600200"/>
            <a:ext cx="4114800" cy="4525963"/>
          </a:xfrm>
        </p:spPr>
        <p:txBody>
          <a:bodyPr>
            <a:normAutofit fontScale="92500"/>
          </a:bodyPr>
          <a:lstStyle/>
          <a:p>
            <a:r>
              <a:rPr lang="en-US" dirty="0" smtClean="0"/>
              <a:t>Some created choice plans where families could pick where their kids went to school. </a:t>
            </a:r>
          </a:p>
          <a:p>
            <a:endParaRPr lang="en-US" dirty="0"/>
          </a:p>
          <a:p>
            <a:r>
              <a:rPr lang="en-US" dirty="0" smtClean="0"/>
              <a:t>The most used method of school desegregation was busing.  </a:t>
            </a: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4495800" y="2133600"/>
            <a:ext cx="4440746"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Busing</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dirty="0" smtClean="0"/>
              <a:t>Busing is when students are taken from different parts of city or town and brought to a school in an effort to desegregate the school.</a:t>
            </a:r>
          </a:p>
          <a:p>
            <a:r>
              <a:rPr lang="en-US" dirty="0" smtClean="0"/>
              <a:t>For example: If </a:t>
            </a:r>
            <a:r>
              <a:rPr lang="en-US" dirty="0" smtClean="0"/>
              <a:t>Digital Harbor</a:t>
            </a:r>
            <a:r>
              <a:rPr lang="en-US" dirty="0" smtClean="0"/>
              <a:t> </a:t>
            </a:r>
            <a:r>
              <a:rPr lang="en-US" dirty="0" smtClean="0"/>
              <a:t>had been a largely white school during the 1950s and 1960s, black students might be bused in from West Baltimore, </a:t>
            </a:r>
            <a:r>
              <a:rPr lang="en-US" dirty="0" smtClean="0"/>
              <a:t>Southeast </a:t>
            </a:r>
            <a:r>
              <a:rPr lang="en-US" dirty="0" smtClean="0"/>
              <a:t>or other parts of the city to desegregate.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722438"/>
          </a:xfrm>
        </p:spPr>
        <p:txBody>
          <a:bodyPr>
            <a:normAutofit fontScale="90000"/>
          </a:bodyPr>
          <a:lstStyle/>
          <a:p>
            <a:r>
              <a:rPr lang="en-US" sz="4000" dirty="0" smtClean="0"/>
              <a:t>Question 1:  Why was busing needed at all?  Why weren’t they able to desegregate by giving parents the option? </a:t>
            </a:r>
            <a:r>
              <a:rPr lang="en-US" dirty="0" smtClean="0"/>
              <a:t/>
            </a:r>
            <a:br>
              <a:rPr lang="en-US" dirty="0" smtClean="0"/>
            </a:b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2590800" y="1743891"/>
            <a:ext cx="4267200" cy="59283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962400" y="1295399"/>
            <a:ext cx="5181600" cy="5041557"/>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Neighborhood Integration</a:t>
            </a:r>
            <a:endParaRPr lang="en-US" dirty="0"/>
          </a:p>
        </p:txBody>
      </p:sp>
      <p:sp>
        <p:nvSpPr>
          <p:cNvPr id="3" name="Content Placeholder 2"/>
          <p:cNvSpPr>
            <a:spLocks noGrp="1"/>
          </p:cNvSpPr>
          <p:nvPr>
            <p:ph idx="1"/>
          </p:nvPr>
        </p:nvSpPr>
        <p:spPr>
          <a:xfrm>
            <a:off x="0" y="1295400"/>
            <a:ext cx="4343400" cy="5334000"/>
          </a:xfrm>
        </p:spPr>
        <p:txBody>
          <a:bodyPr>
            <a:normAutofit fontScale="85000" lnSpcReduction="10000"/>
          </a:bodyPr>
          <a:lstStyle/>
          <a:p>
            <a:r>
              <a:rPr lang="en-US" dirty="0" smtClean="0"/>
              <a:t>Neighborhood integration was the idea of trying to have neighborhoods that were mixed race which would then lead to mixed schools.  </a:t>
            </a:r>
          </a:p>
          <a:p>
            <a:r>
              <a:rPr lang="en-US" dirty="0" smtClean="0"/>
              <a:t>However, many people were very afraid of that and it led to </a:t>
            </a:r>
            <a:r>
              <a:rPr lang="en-US" b="1" dirty="0" smtClean="0"/>
              <a:t>White Flight.</a:t>
            </a:r>
          </a:p>
          <a:p>
            <a:r>
              <a:rPr lang="en-US" dirty="0" smtClean="0"/>
              <a:t>Question 2: What parts of Maryland are integrated?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White Flight</a:t>
            </a:r>
            <a:endParaRPr lang="en-US" dirty="0"/>
          </a:p>
        </p:txBody>
      </p:sp>
      <p:sp>
        <p:nvSpPr>
          <p:cNvPr id="3" name="Content Placeholder 2"/>
          <p:cNvSpPr>
            <a:spLocks noGrp="1"/>
          </p:cNvSpPr>
          <p:nvPr>
            <p:ph idx="1"/>
          </p:nvPr>
        </p:nvSpPr>
        <p:spPr>
          <a:xfrm>
            <a:off x="457200" y="1143000"/>
            <a:ext cx="3200400" cy="5334000"/>
          </a:xfrm>
        </p:spPr>
        <p:txBody>
          <a:bodyPr>
            <a:normAutofit fontScale="85000" lnSpcReduction="10000"/>
          </a:bodyPr>
          <a:lstStyle/>
          <a:p>
            <a:r>
              <a:rPr lang="en-US" dirty="0" smtClean="0"/>
              <a:t>The departure of whites from places (as urban neighborhoods or schools) populated by minorities.</a:t>
            </a:r>
          </a:p>
          <a:p>
            <a:r>
              <a:rPr lang="en-US" dirty="0" smtClean="0"/>
              <a:t>Question 3 What part of MD is mostly White? </a:t>
            </a:r>
          </a:p>
          <a:p>
            <a:pPr>
              <a:buNone/>
            </a:pPr>
            <a:r>
              <a:rPr lang="en-US" dirty="0" smtClean="0"/>
              <a:t>What part mostly black?  Why do you think this is true?</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3733800" y="1143000"/>
            <a:ext cx="5029200" cy="48932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2092</TotalTime>
  <Words>408</Words>
  <Application>Microsoft Office PowerPoint</Application>
  <PresentationFormat>On-screen Show (4:3)</PresentationFormat>
  <Paragraphs>36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Methods of School Desegregation</vt:lpstr>
      <vt:lpstr>Warm-up</vt:lpstr>
      <vt:lpstr>Announcements</vt:lpstr>
      <vt:lpstr>Review</vt:lpstr>
      <vt:lpstr>How did school systems try to desegregate? </vt:lpstr>
      <vt:lpstr>Busing</vt:lpstr>
      <vt:lpstr>Question 1:  Why was busing needed at all?  Why weren’t they able to desegregate by giving parents the option?  </vt:lpstr>
      <vt:lpstr>Neighborhood Integration</vt:lpstr>
      <vt:lpstr>White Flight</vt:lpstr>
      <vt:lpstr>Case Study</vt:lpstr>
      <vt:lpstr>Anti-busing violence in Boston</vt:lpstr>
      <vt:lpstr>Policy Memo</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Methods of School Desegregation</dc:title>
  <dc:creator>Sejal</dc:creator>
  <cp:lastModifiedBy>Sejal</cp:lastModifiedBy>
  <cp:revision>5</cp:revision>
  <dcterms:created xsi:type="dcterms:W3CDTF">2010-05-02T18:09:17Z</dcterms:created>
  <dcterms:modified xsi:type="dcterms:W3CDTF">2010-11-10T21:41:24Z</dcterms:modified>
</cp:coreProperties>
</file>